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 type="screen16x9"/>
  <p:notesSz cx="6858000" cy="9144000"/>
  <p:embeddedFontLst>
    <p:embeddedFont>
      <p:font typeface="Raleway" panose="020B0503030101060003"/>
      <p:regular r:id="rId45"/>
    </p:embeddedFont>
    <p:embeddedFont>
      <p:font typeface="Lato" panose="020F0502020204030203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F9553C3-4D43-40EC-AC9F-2028BE86ADD8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b240cd3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db240cd3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e79ce1f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e79ce1f7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e79ce1f7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e79ce1f7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43478ff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f43478ff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e79ce1f7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e79ce1f7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307f4ca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307f4ca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e307f4ca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e307f4ca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307f4c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e307f4c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e307f4ca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e307f4ca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f43478ff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f43478ff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e307f4ca4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e307f4ca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307f4ca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307f4ca4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f79b4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ef79b4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ef79b45b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ef79b45b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ef79b45b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ef79b45b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ef79b45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ef79b45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f79b45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f79b45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ef79b4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ef79b45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fe8a1e9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fe8a1e9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fe8a1e9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fe8a1e9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0914913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0914913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fe8a1e9d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fe8a1e9d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49413b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49413b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249413b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249413b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249413b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249413b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49413b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49413b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249413b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249413b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249413b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249413b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b240cd3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b240cd3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b240cd3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b240cd3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/>
          <a:srcRect l="31883" t="8096" r="25713"/>
          <a:stretch>
            <a:fillRect/>
          </a:stretch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/>
          <a:srcRect b="25076"/>
          <a:stretch>
            <a:fillRect/>
          </a:stretch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/>
            <a:srcRect t="4362" b="4371"/>
            <a:stretch>
              <a:fillRect/>
            </a:stretch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1"/>
          <a:srcRect r="3344"/>
          <a:stretch>
            <a:fillRect/>
          </a:stretch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2"/>
          <a:srcRect t="3655" b="20500"/>
          <a:stretch>
            <a:fillRect/>
          </a:stretch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3"/>
          <a:srcRect r="19980"/>
          <a:stretch>
            <a:fillRect/>
          </a:stretch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WebD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Kirti Gupta(16IT8012), Santoshi(16IT8024), Venkatesh(16IT8067)</a:t>
            </a:r>
            <a:endParaRPr lang="en-GB"/>
          </a:p>
        </p:txBody>
      </p:sp>
      <p:pic>
        <p:nvPicPr>
          <p:cNvPr id="140" name="Google Shape;140;p17" descr="Mobile View"/>
          <p:cNvPicPr preferRelativeResize="0"/>
          <p:nvPr/>
        </p:nvPicPr>
        <p:blipFill rotWithShape="1">
          <a:blip r:embed="rId4"/>
          <a:srcRect l="-384" r="23473" b="16352"/>
          <a:stretch>
            <a:fillRect/>
          </a:stretch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5823300" y="441535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729450" y="1487900"/>
            <a:ext cx="7688700" cy="29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Home page:</a:t>
            </a:r>
            <a:r>
              <a:rPr lang="en-GB"/>
              <a:t> Consists of sign up form for new students and login for administrator and existing students.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/>
              <a:t> </a:t>
            </a:r>
            <a:r>
              <a:rPr lang="en-GB" b="1">
                <a:solidFill>
                  <a:srgbClr val="000000"/>
                </a:solidFill>
              </a:rPr>
              <a:t>Index_students page: </a:t>
            </a:r>
            <a:r>
              <a:rPr lang="en-GB"/>
              <a:t>After login, the students will be redirected to this page.</a:t>
            </a:r>
            <a:endParaRPr lang="en-GB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this page the navigation bar consists of 3 options like </a:t>
            </a:r>
            <a:r>
              <a:rPr lang="en-GB" b="1"/>
              <a:t>Home, Profile and About</a:t>
            </a:r>
            <a:r>
              <a:rPr lang="en-GB"/>
              <a:t>. </a:t>
            </a:r>
            <a:endParaRPr lang="en-GB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666666"/>
                </a:solidFill>
              </a:rPr>
              <a:t>Home</a:t>
            </a:r>
            <a:r>
              <a:rPr lang="en-GB" u="sng"/>
              <a:t>:</a:t>
            </a:r>
            <a:r>
              <a:rPr lang="en-GB"/>
              <a:t> This will be redirecting to the same home page of the student.</a:t>
            </a:r>
            <a:endParaRPr lang="en-GB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Profile:</a:t>
            </a:r>
            <a:r>
              <a:rPr lang="en-GB"/>
              <a:t> This consists of the information about the student.</a:t>
            </a:r>
            <a:endParaRPr lang="en-GB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About:</a:t>
            </a:r>
            <a:r>
              <a:rPr lang="en-GB"/>
              <a:t> This contains the information about the institute..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Index_admin page: </a:t>
            </a:r>
            <a:r>
              <a:rPr lang="en-GB">
                <a:solidFill>
                  <a:srgbClr val="666666"/>
                </a:solidFill>
              </a:rPr>
              <a:t>After login administrator will be redirected to this page. It also contains the admin features of modifying student data.</a:t>
            </a:r>
            <a:endParaRPr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	</a:t>
            </a:r>
            <a:endParaRPr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sz="1200"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sz="1200"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3911400" y="6798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</a:t>
            </a:r>
            <a:endParaRPr lang="en-GB"/>
          </a:p>
        </p:txBody>
      </p:sp>
      <p:sp>
        <p:nvSpPr>
          <p:cNvPr id="203" name="Google Shape;203;p27"/>
          <p:cNvSpPr/>
          <p:nvPr/>
        </p:nvSpPr>
        <p:spPr>
          <a:xfrm>
            <a:off x="1767825" y="17942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sign-in</a:t>
            </a:r>
            <a:endParaRPr lang="en-GB"/>
          </a:p>
        </p:txBody>
      </p:sp>
      <p:sp>
        <p:nvSpPr>
          <p:cNvPr id="204" name="Google Shape;204;p27"/>
          <p:cNvSpPr/>
          <p:nvPr/>
        </p:nvSpPr>
        <p:spPr>
          <a:xfrm>
            <a:off x="6409550" y="17942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sign-in</a:t>
            </a:r>
            <a:endParaRPr lang="en-GB"/>
          </a:p>
        </p:txBody>
      </p:sp>
      <p:cxnSp>
        <p:nvCxnSpPr>
          <p:cNvPr id="205" name="Google Shape;205;p27"/>
          <p:cNvCxnSpPr/>
          <p:nvPr/>
        </p:nvCxnSpPr>
        <p:spPr>
          <a:xfrm flipH="1">
            <a:off x="2428500" y="1026225"/>
            <a:ext cx="14829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5232600" y="1026225"/>
            <a:ext cx="18375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7"/>
          <p:cNvSpPr/>
          <p:nvPr/>
        </p:nvSpPr>
        <p:spPr>
          <a:xfrm>
            <a:off x="3911400" y="17942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sign-up</a:t>
            </a:r>
            <a:endParaRPr lang="en-GB"/>
          </a:p>
        </p:txBody>
      </p:sp>
      <p:cxnSp>
        <p:nvCxnSpPr>
          <p:cNvPr id="208" name="Google Shape;208;p27"/>
          <p:cNvCxnSpPr>
            <a:stCxn id="202" idx="2"/>
            <a:endCxn id="207" idx="0"/>
          </p:cNvCxnSpPr>
          <p:nvPr/>
        </p:nvCxnSpPr>
        <p:spPr>
          <a:xfrm>
            <a:off x="4572000" y="1372525"/>
            <a:ext cx="0" cy="4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7"/>
          <p:cNvCxnSpPr>
            <a:stCxn id="207" idx="1"/>
            <a:endCxn id="203" idx="3"/>
          </p:cNvCxnSpPr>
          <p:nvPr/>
        </p:nvCxnSpPr>
        <p:spPr>
          <a:xfrm rot="10800000">
            <a:off x="3089100" y="2140575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7"/>
          <p:cNvSpPr/>
          <p:nvPr/>
        </p:nvSpPr>
        <p:spPr>
          <a:xfrm>
            <a:off x="1767825" y="31108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Index_student </a:t>
            </a:r>
            <a:endParaRPr lang="en-GB"/>
          </a:p>
        </p:txBody>
      </p:sp>
      <p:sp>
        <p:nvSpPr>
          <p:cNvPr id="211" name="Google Shape;211;p27"/>
          <p:cNvSpPr/>
          <p:nvPr/>
        </p:nvSpPr>
        <p:spPr>
          <a:xfrm>
            <a:off x="6409550" y="31108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Index_admin</a:t>
            </a:r>
            <a:endParaRPr lang="en-GB"/>
          </a:p>
        </p:txBody>
      </p:sp>
      <p:cxnSp>
        <p:nvCxnSpPr>
          <p:cNvPr id="212" name="Google Shape;212;p27"/>
          <p:cNvCxnSpPr>
            <a:stCxn id="203" idx="2"/>
            <a:endCxn id="210" idx="0"/>
          </p:cNvCxnSpPr>
          <p:nvPr/>
        </p:nvCxnSpPr>
        <p:spPr>
          <a:xfrm>
            <a:off x="2428425" y="2486925"/>
            <a:ext cx="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7"/>
          <p:cNvCxnSpPr>
            <a:stCxn id="204" idx="2"/>
            <a:endCxn id="211" idx="0"/>
          </p:cNvCxnSpPr>
          <p:nvPr/>
        </p:nvCxnSpPr>
        <p:spPr>
          <a:xfrm>
            <a:off x="7070150" y="2486925"/>
            <a:ext cx="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7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 rot="-1652537">
            <a:off x="2242558" y="914804"/>
            <a:ext cx="1573303" cy="41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Login as student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 rot="1385632">
            <a:off x="5563803" y="914737"/>
            <a:ext cx="1573277" cy="41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Login as admin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 rot="-1172">
            <a:off x="4720528" y="1377018"/>
            <a:ext cx="8799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Sign up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7154900" y="2592625"/>
            <a:ext cx="750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Sign in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 rot="-1374">
            <a:off x="1547900" y="2592479"/>
            <a:ext cx="750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Sign in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4023725" y="3110825"/>
            <a:ext cx="13212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</a:t>
            </a:r>
            <a:endParaRPr lang="en-GB"/>
          </a:p>
        </p:txBody>
      </p:sp>
      <p:cxnSp>
        <p:nvCxnSpPr>
          <p:cNvPr id="221" name="Google Shape;221;p27"/>
          <p:cNvCxnSpPr>
            <a:stCxn id="210" idx="3"/>
            <a:endCxn id="220" idx="1"/>
          </p:cNvCxnSpPr>
          <p:nvPr/>
        </p:nvCxnSpPr>
        <p:spPr>
          <a:xfrm>
            <a:off x="3089025" y="3457175"/>
            <a:ext cx="93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7"/>
          <p:cNvCxnSpPr>
            <a:stCxn id="211" idx="1"/>
            <a:endCxn id="220" idx="3"/>
          </p:cNvCxnSpPr>
          <p:nvPr/>
        </p:nvCxnSpPr>
        <p:spPr>
          <a:xfrm rot="10800000">
            <a:off x="5344850" y="3457175"/>
            <a:ext cx="106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27"/>
          <p:cNvSpPr txBox="1"/>
          <p:nvPr/>
        </p:nvSpPr>
        <p:spPr>
          <a:xfrm>
            <a:off x="5466099" y="3005425"/>
            <a:ext cx="8223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Log out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145237" y="3005425"/>
            <a:ext cx="8223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Log out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16IT8012: </a:t>
            </a:r>
            <a:r>
              <a:rPr lang="en-GB" sz="1400"/>
              <a:t>Made the sign up form.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16IT8024: </a:t>
            </a:r>
            <a:r>
              <a:rPr lang="en-GB" sz="1400"/>
              <a:t>Made the navbar and footer.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16IT8067: </a:t>
            </a:r>
            <a:r>
              <a:rPr lang="en-GB" sz="1400"/>
              <a:t>Made the changes and addition of pages in the presentation.</a:t>
            </a:r>
            <a:endParaRPr sz="1400"/>
          </a:p>
        </p:txBody>
      </p:sp>
      <p:sp>
        <p:nvSpPr>
          <p:cNvPr id="231" name="Google Shape;231;p2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30/01/2019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2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729450" y="2360100"/>
            <a:ext cx="76887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Made home page for the user(both student and admin) to login and sign up.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This page consists of a navbar with menu options - Home, Student Login, Admin Login.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The body contains the sign up form for the new student to sign up.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Footer of the page contains the link to the institute’s facebook page and email options to contact the Director of the institute.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30/01/2019</a:t>
            </a:r>
            <a:endParaRPr sz="1200"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2</a:t>
            </a:r>
            <a:endParaRPr sz="1200"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729450" y="1398125"/>
            <a:ext cx="4491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2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rPr>
              <a:t>What We Did ?</a:t>
            </a:r>
            <a:endParaRPr sz="4000" b="1">
              <a:solidFill>
                <a:schemeClr val="dk2"/>
              </a:solidFill>
              <a:latin typeface="Raleway" panose="020B0503030101060003"/>
              <a:ea typeface="Raleway" panose="020B0503030101060003"/>
              <a:cs typeface="Raleway" panose="020B0503030101060003"/>
              <a:sym typeface="Raleway" panose="020B05030301010600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Page:</a:t>
            </a:r>
            <a:endParaRPr lang="en-GB"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44438" y="2003150"/>
            <a:ext cx="4655127" cy="27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30/01/2019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2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Make the ER Model.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Design Database Schema</a:t>
            </a:r>
            <a:endParaRPr sz="1600"/>
          </a:p>
        </p:txBody>
      </p:sp>
      <p:sp>
        <p:nvSpPr>
          <p:cNvPr id="252" name="Google Shape;252;p3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30/01/2019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2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16IT8012: </a:t>
            </a:r>
            <a:r>
              <a:rPr lang="en-GB" sz="1400"/>
              <a:t>Did the styling of the student_login page.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16IT8024: </a:t>
            </a:r>
            <a:r>
              <a:rPr lang="en-GB" sz="1400"/>
              <a:t>Made the student_login page.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16IT8067: </a:t>
            </a:r>
            <a:r>
              <a:rPr lang="en-GB" sz="1400"/>
              <a:t>Made the changes and addition of pages in the presentation.</a:t>
            </a:r>
            <a:endParaRPr sz="1400"/>
          </a:p>
        </p:txBody>
      </p:sp>
      <p:sp>
        <p:nvSpPr>
          <p:cNvPr id="259" name="Google Shape;259;p32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Entity - Relationship Model</a:t>
            </a:r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>
            <a:off x="1026175" y="1977975"/>
            <a:ext cx="778200" cy="32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 lang="en-GB"/>
          </a:p>
        </p:txBody>
      </p:sp>
      <p:sp>
        <p:nvSpPr>
          <p:cNvPr id="270" name="Google Shape;270;p34"/>
          <p:cNvSpPr/>
          <p:nvPr/>
        </p:nvSpPr>
        <p:spPr>
          <a:xfrm>
            <a:off x="6686526" y="1977999"/>
            <a:ext cx="823800" cy="32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</a:t>
            </a:r>
            <a:endParaRPr lang="en-GB"/>
          </a:p>
        </p:txBody>
      </p:sp>
      <p:sp>
        <p:nvSpPr>
          <p:cNvPr id="271" name="Google Shape;271;p34"/>
          <p:cNvSpPr/>
          <p:nvPr/>
        </p:nvSpPr>
        <p:spPr>
          <a:xfrm>
            <a:off x="3198073" y="1798283"/>
            <a:ext cx="1728300" cy="6873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controls</a:t>
            </a:r>
            <a:endParaRPr lang="en-GB"/>
          </a:p>
        </p:txBody>
      </p:sp>
      <p:sp>
        <p:nvSpPr>
          <p:cNvPr id="272" name="Google Shape;272;p34"/>
          <p:cNvSpPr/>
          <p:nvPr/>
        </p:nvSpPr>
        <p:spPr>
          <a:xfrm>
            <a:off x="1849868" y="1064179"/>
            <a:ext cx="9141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Email</a:t>
            </a:r>
            <a:endParaRPr u="sng"/>
          </a:p>
        </p:txBody>
      </p:sp>
      <p:sp>
        <p:nvSpPr>
          <p:cNvPr id="273" name="Google Shape;273;p34"/>
          <p:cNvSpPr/>
          <p:nvPr/>
        </p:nvSpPr>
        <p:spPr>
          <a:xfrm>
            <a:off x="50450" y="1064179"/>
            <a:ext cx="139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Password</a:t>
            </a:r>
            <a:endParaRPr lang="en-GB"/>
          </a:p>
        </p:txBody>
      </p:sp>
      <p:sp>
        <p:nvSpPr>
          <p:cNvPr id="274" name="Google Shape;274;p34"/>
          <p:cNvSpPr/>
          <p:nvPr/>
        </p:nvSpPr>
        <p:spPr>
          <a:xfrm>
            <a:off x="1699388" y="2749141"/>
            <a:ext cx="1215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</a:t>
            </a:r>
            <a:endParaRPr lang="en-GB"/>
          </a:p>
        </p:txBody>
      </p:sp>
      <p:sp>
        <p:nvSpPr>
          <p:cNvPr id="275" name="Google Shape;275;p34"/>
          <p:cNvSpPr/>
          <p:nvPr/>
        </p:nvSpPr>
        <p:spPr>
          <a:xfrm>
            <a:off x="50450" y="2749141"/>
            <a:ext cx="10044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</a:t>
            </a:r>
            <a:endParaRPr lang="en-GB"/>
          </a:p>
        </p:txBody>
      </p:sp>
      <p:cxnSp>
        <p:nvCxnSpPr>
          <p:cNvPr id="276" name="Google Shape;276;p34"/>
          <p:cNvCxnSpPr>
            <a:stCxn id="269" idx="0"/>
            <a:endCxn id="273" idx="4"/>
          </p:cNvCxnSpPr>
          <p:nvPr/>
        </p:nvCxnSpPr>
        <p:spPr>
          <a:xfrm rot="10800000">
            <a:off x="749875" y="1593075"/>
            <a:ext cx="665400" cy="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4"/>
          <p:cNvCxnSpPr>
            <a:stCxn id="269" idx="0"/>
            <a:endCxn id="272" idx="4"/>
          </p:cNvCxnSpPr>
          <p:nvPr/>
        </p:nvCxnSpPr>
        <p:spPr>
          <a:xfrm rot="10800000" flipH="1">
            <a:off x="1415275" y="1593075"/>
            <a:ext cx="891600" cy="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4"/>
          <p:cNvCxnSpPr>
            <a:stCxn id="269" idx="2"/>
            <a:endCxn id="274" idx="0"/>
          </p:cNvCxnSpPr>
          <p:nvPr/>
        </p:nvCxnSpPr>
        <p:spPr>
          <a:xfrm>
            <a:off x="1415275" y="2305875"/>
            <a:ext cx="891600" cy="4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4"/>
          <p:cNvCxnSpPr>
            <a:stCxn id="269" idx="2"/>
            <a:endCxn id="275" idx="0"/>
          </p:cNvCxnSpPr>
          <p:nvPr/>
        </p:nvCxnSpPr>
        <p:spPr>
          <a:xfrm flipH="1">
            <a:off x="552775" y="2305875"/>
            <a:ext cx="862500" cy="4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4"/>
          <p:cNvSpPr/>
          <p:nvPr/>
        </p:nvSpPr>
        <p:spPr>
          <a:xfrm>
            <a:off x="6293222" y="535550"/>
            <a:ext cx="12105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</a:t>
            </a:r>
            <a:endParaRPr lang="en-GB"/>
          </a:p>
        </p:txBody>
      </p:sp>
      <p:sp>
        <p:nvSpPr>
          <p:cNvPr id="281" name="Google Shape;281;p34"/>
          <p:cNvSpPr/>
          <p:nvPr/>
        </p:nvSpPr>
        <p:spPr>
          <a:xfrm>
            <a:off x="6216629" y="3077139"/>
            <a:ext cx="1215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Address</a:t>
            </a:r>
            <a:endParaRPr lang="en-GB"/>
          </a:p>
        </p:txBody>
      </p:sp>
      <p:sp>
        <p:nvSpPr>
          <p:cNvPr id="282" name="Google Shape;282;p34"/>
          <p:cNvSpPr/>
          <p:nvPr/>
        </p:nvSpPr>
        <p:spPr>
          <a:xfrm>
            <a:off x="7637521" y="1064179"/>
            <a:ext cx="13989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Password</a:t>
            </a:r>
            <a:endParaRPr lang="en-GB"/>
          </a:p>
        </p:txBody>
      </p:sp>
      <p:sp>
        <p:nvSpPr>
          <p:cNvPr id="283" name="Google Shape;283;p34"/>
          <p:cNvSpPr/>
          <p:nvPr/>
        </p:nvSpPr>
        <p:spPr>
          <a:xfrm>
            <a:off x="5061506" y="1064179"/>
            <a:ext cx="10980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Roll No</a:t>
            </a:r>
            <a:endParaRPr u="sng"/>
          </a:p>
        </p:txBody>
      </p:sp>
      <p:sp>
        <p:nvSpPr>
          <p:cNvPr id="284" name="Google Shape;284;p34"/>
          <p:cNvSpPr/>
          <p:nvPr/>
        </p:nvSpPr>
        <p:spPr>
          <a:xfrm>
            <a:off x="8122332" y="1877479"/>
            <a:ext cx="9141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</a:t>
            </a:r>
            <a:endParaRPr lang="en-GB"/>
          </a:p>
        </p:txBody>
      </p:sp>
      <p:sp>
        <p:nvSpPr>
          <p:cNvPr id="285" name="Google Shape;285;p34"/>
          <p:cNvSpPr/>
          <p:nvPr/>
        </p:nvSpPr>
        <p:spPr>
          <a:xfrm>
            <a:off x="7580787" y="2749141"/>
            <a:ext cx="15123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Username</a:t>
            </a:r>
            <a:endParaRPr lang="en-GB"/>
          </a:p>
        </p:txBody>
      </p:sp>
      <p:cxnSp>
        <p:nvCxnSpPr>
          <p:cNvPr id="286" name="Google Shape;286;p34"/>
          <p:cNvCxnSpPr>
            <a:stCxn id="270" idx="0"/>
            <a:endCxn id="283" idx="5"/>
          </p:cNvCxnSpPr>
          <p:nvPr/>
        </p:nvCxnSpPr>
        <p:spPr>
          <a:xfrm rot="10800000">
            <a:off x="5998626" y="1515699"/>
            <a:ext cx="1099800" cy="4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>
            <a:stCxn id="270" idx="0"/>
            <a:endCxn id="280" idx="4"/>
          </p:cNvCxnSpPr>
          <p:nvPr/>
        </p:nvCxnSpPr>
        <p:spPr>
          <a:xfrm rot="10800000">
            <a:off x="6898326" y="1064499"/>
            <a:ext cx="200100" cy="9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>
            <a:stCxn id="270" idx="0"/>
            <a:endCxn id="282" idx="4"/>
          </p:cNvCxnSpPr>
          <p:nvPr/>
        </p:nvCxnSpPr>
        <p:spPr>
          <a:xfrm rot="10800000" flipH="1">
            <a:off x="7098426" y="1593099"/>
            <a:ext cx="1238400" cy="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>
            <a:stCxn id="270" idx="2"/>
            <a:endCxn id="285" idx="0"/>
          </p:cNvCxnSpPr>
          <p:nvPr/>
        </p:nvCxnSpPr>
        <p:spPr>
          <a:xfrm>
            <a:off x="7098426" y="2305899"/>
            <a:ext cx="123840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>
            <a:stCxn id="270" idx="2"/>
            <a:endCxn id="281" idx="0"/>
          </p:cNvCxnSpPr>
          <p:nvPr/>
        </p:nvCxnSpPr>
        <p:spPr>
          <a:xfrm flipH="1">
            <a:off x="6824226" y="2305899"/>
            <a:ext cx="274200" cy="7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4"/>
          <p:cNvSpPr/>
          <p:nvPr/>
        </p:nvSpPr>
        <p:spPr>
          <a:xfrm>
            <a:off x="7637521" y="3845498"/>
            <a:ext cx="12105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Pincode</a:t>
            </a:r>
            <a:endParaRPr lang="en-GB"/>
          </a:p>
        </p:txBody>
      </p:sp>
      <p:sp>
        <p:nvSpPr>
          <p:cNvPr id="292" name="Google Shape;292;p34"/>
          <p:cNvSpPr/>
          <p:nvPr/>
        </p:nvSpPr>
        <p:spPr>
          <a:xfrm>
            <a:off x="6499235" y="4068225"/>
            <a:ext cx="7782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</a:t>
            </a:r>
            <a:endParaRPr lang="en-GB"/>
          </a:p>
        </p:txBody>
      </p:sp>
      <p:sp>
        <p:nvSpPr>
          <p:cNvPr id="293" name="Google Shape;293;p34"/>
          <p:cNvSpPr/>
          <p:nvPr/>
        </p:nvSpPr>
        <p:spPr>
          <a:xfrm>
            <a:off x="5176035" y="3845498"/>
            <a:ext cx="8688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</a:t>
            </a:r>
            <a:endParaRPr lang="en-GB"/>
          </a:p>
        </p:txBody>
      </p:sp>
      <p:cxnSp>
        <p:nvCxnSpPr>
          <p:cNvPr id="294" name="Google Shape;294;p34"/>
          <p:cNvCxnSpPr>
            <a:stCxn id="281" idx="4"/>
            <a:endCxn id="293" idx="7"/>
          </p:cNvCxnSpPr>
          <p:nvPr/>
        </p:nvCxnSpPr>
        <p:spPr>
          <a:xfrm flipH="1">
            <a:off x="5917529" y="3606039"/>
            <a:ext cx="906600" cy="3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4"/>
          <p:cNvCxnSpPr>
            <a:stCxn id="281" idx="4"/>
            <a:endCxn id="292" idx="0"/>
          </p:cNvCxnSpPr>
          <p:nvPr/>
        </p:nvCxnSpPr>
        <p:spPr>
          <a:xfrm>
            <a:off x="6824129" y="3606039"/>
            <a:ext cx="64200" cy="4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4"/>
          <p:cNvCxnSpPr>
            <a:stCxn id="281" idx="4"/>
            <a:endCxn id="291" idx="1"/>
          </p:cNvCxnSpPr>
          <p:nvPr/>
        </p:nvCxnSpPr>
        <p:spPr>
          <a:xfrm>
            <a:off x="6824129" y="3606039"/>
            <a:ext cx="990600" cy="3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4"/>
          <p:cNvCxnSpPr>
            <a:stCxn id="271" idx="1"/>
            <a:endCxn id="269" idx="3"/>
          </p:cNvCxnSpPr>
          <p:nvPr/>
        </p:nvCxnSpPr>
        <p:spPr>
          <a:xfrm rot="10800000">
            <a:off x="1804273" y="2141933"/>
            <a:ext cx="13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4"/>
          <p:cNvCxnSpPr>
            <a:stCxn id="271" idx="3"/>
            <a:endCxn id="270" idx="1"/>
          </p:cNvCxnSpPr>
          <p:nvPr/>
        </p:nvCxnSpPr>
        <p:spPr>
          <a:xfrm>
            <a:off x="4926373" y="2141933"/>
            <a:ext cx="176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/>
          <p:nvPr/>
        </p:nvSpPr>
        <p:spPr>
          <a:xfrm>
            <a:off x="4456763" y="2901075"/>
            <a:ext cx="1610700" cy="5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Department</a:t>
            </a:r>
            <a:endParaRPr lang="en-GB"/>
          </a:p>
        </p:txBody>
      </p:sp>
      <p:cxnSp>
        <p:nvCxnSpPr>
          <p:cNvPr id="300" name="Google Shape;300;p34"/>
          <p:cNvCxnSpPr>
            <a:stCxn id="270" idx="3"/>
            <a:endCxn id="284" idx="2"/>
          </p:cNvCxnSpPr>
          <p:nvPr/>
        </p:nvCxnSpPr>
        <p:spPr>
          <a:xfrm>
            <a:off x="7510326" y="2141949"/>
            <a:ext cx="6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4"/>
          <p:cNvCxnSpPr>
            <a:stCxn id="270" idx="2"/>
            <a:endCxn id="299" idx="7"/>
          </p:cNvCxnSpPr>
          <p:nvPr/>
        </p:nvCxnSpPr>
        <p:spPr>
          <a:xfrm flipH="1">
            <a:off x="5831526" y="2305899"/>
            <a:ext cx="1266900" cy="6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4"/>
          <p:cNvSpPr txBox="1"/>
          <p:nvPr/>
        </p:nvSpPr>
        <p:spPr>
          <a:xfrm>
            <a:off x="504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35"/>
          <p:cNvGraphicFramePr/>
          <p:nvPr/>
        </p:nvGraphicFramePr>
        <p:xfrm>
          <a:off x="6018275" y="613550"/>
          <a:ext cx="3000000" cy="3825200"/>
        </p:xfrm>
        <a:graphic>
          <a:graphicData uri="http://schemas.openxmlformats.org/drawingml/2006/table">
            <a:tbl>
              <a:tblPr>
                <a:noFill/>
                <a:tableStyleId>{DF9553C3-4D43-40EC-AC9F-2028BE86ADD8}</a:tableStyleId>
              </a:tblPr>
              <a:tblGrid>
                <a:gridCol w="236757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STUDENT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Roll No      INT(10)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Email   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Username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Password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/>
                        <a:t>Contact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State    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City      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Pincode      INT(10)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308" name="Google Shape;308;p35"/>
          <p:cNvGraphicFramePr/>
          <p:nvPr/>
        </p:nvGraphicFramePr>
        <p:xfrm>
          <a:off x="913625" y="6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{DF9553C3-4D43-40EC-AC9F-2028BE86ADD8}</a:tableStyleId>
              </a:tblPr>
              <a:tblGrid>
                <a:gridCol w="25554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ADMIN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Email       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Username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Password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Contact          VARCHAR(30)</a:t>
                      </a:r>
                      <a:endParaRPr lang="en-GB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309" name="Google Shape;309;p35"/>
          <p:cNvCxnSpPr/>
          <p:nvPr/>
        </p:nvCxnSpPr>
        <p:spPr>
          <a:xfrm rot="10800000">
            <a:off x="3472150" y="823725"/>
            <a:ext cx="256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5"/>
          <p:cNvSpPr txBox="1"/>
          <p:nvPr/>
        </p:nvSpPr>
        <p:spPr>
          <a:xfrm>
            <a:off x="504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 lang="en-GB"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Student Information System: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create a website which contains the database of students managed by the administrator.</a:t>
            </a:r>
            <a:endParaRPr lang="en-GB"/>
          </a:p>
        </p:txBody>
      </p:sp>
      <p:sp>
        <p:nvSpPr>
          <p:cNvPr id="148" name="Google Shape;148;p1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Made home page for the student after login.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This page consists of a navbar with menu options - Home, About, Departments, Facilities, Profile and Logout..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The body contains the detailed section of the topics in navbar.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Footer of the page contains the link to the institute’s facebook page and email options to contact the Director of the institute.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317" name="Google Shape;317;p36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Home Page:</a:t>
            </a:r>
            <a:endParaRPr lang="en-GB"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7963" y="1900425"/>
            <a:ext cx="5428071" cy="30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330" name="Google Shape;330;p3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Make the database in MySQL.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Working of sign-up form using php.</a:t>
            </a:r>
            <a:endParaRPr sz="1600"/>
          </a:p>
        </p:txBody>
      </p:sp>
      <p:sp>
        <p:nvSpPr>
          <p:cNvPr id="331" name="Google Shape;331;p3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3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16IT8012: </a:t>
            </a:r>
            <a:r>
              <a:rPr lang="en-GB" sz="1400"/>
              <a:t>Made validations using Javascript.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16IT8024: </a:t>
            </a:r>
            <a:r>
              <a:rPr lang="en-GB" sz="1400"/>
              <a:t>Made the database schema using PHP.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16IT8067: </a:t>
            </a:r>
            <a:r>
              <a:rPr lang="en-GB" sz="1400"/>
              <a:t>Made the profile page of student.</a:t>
            </a:r>
            <a:endParaRPr sz="1400"/>
          </a:p>
        </p:txBody>
      </p:sp>
      <p:sp>
        <p:nvSpPr>
          <p:cNvPr id="338" name="Google Shape;338;p3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Made validations in the registration form.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Created the database schema in phpmyadmin.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Linked all the web pages 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Made the student’s profile page which have three sections : Personal Details , Academic Details and Login Details.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345" name="Google Shape;345;p40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Validations Code:</a:t>
            </a:r>
            <a:endParaRPr lang="en-GB"/>
          </a:p>
        </p:txBody>
      </p:sp>
      <p:sp>
        <p:nvSpPr>
          <p:cNvPr id="351" name="Google Shape;351;p41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7963" y="184530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Admin’s Database:</a:t>
            </a:r>
            <a:endParaRPr lang="en-GB"/>
          </a:p>
        </p:txBody>
      </p:sp>
      <p:sp>
        <p:nvSpPr>
          <p:cNvPr id="358" name="Google Shape;358;p42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7963" y="198835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Database:</a:t>
            </a:r>
            <a:endParaRPr lang="en-GB"/>
          </a:p>
        </p:txBody>
      </p:sp>
      <p:sp>
        <p:nvSpPr>
          <p:cNvPr id="365" name="Google Shape;365;p43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7963" y="1939300"/>
            <a:ext cx="5428071" cy="3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372" name="Google Shape;372;p4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Working of sign-up form using php.</a:t>
            </a:r>
            <a:endParaRPr sz="1600"/>
          </a:p>
        </p:txBody>
      </p:sp>
      <p:sp>
        <p:nvSpPr>
          <p:cNvPr id="373" name="Google Shape;373;p44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4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379" name="Google Shape;379;p4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16IT8012: </a:t>
            </a:r>
            <a:r>
              <a:rPr lang="en-GB" sz="1400"/>
              <a:t>Made validations using Javascript.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16IT8024: </a:t>
            </a:r>
            <a:r>
              <a:rPr lang="en-GB" sz="1400"/>
              <a:t>Made validations using Javascript.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16IT8067: </a:t>
            </a:r>
            <a:r>
              <a:rPr lang="en-GB" sz="1400"/>
              <a:t>Made presentation.</a:t>
            </a:r>
            <a:endParaRPr sz="1400"/>
          </a:p>
        </p:txBody>
      </p:sp>
      <p:sp>
        <p:nvSpPr>
          <p:cNvPr id="380" name="Google Shape;380;p45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27/02/2019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5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 lang="en-GB"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3F3F3"/>
                </a:solidFill>
                <a:hlinkClick r:id="rId1" action="ppaction://hlinksldjump"/>
              </a:rPr>
              <a:t>Project Details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3F3F3"/>
                </a:solidFill>
                <a:hlinkClick r:id="rId2" action="ppaction://hlinksldjump"/>
              </a:rPr>
              <a:t>Tools Used</a:t>
            </a:r>
            <a:endParaRPr sz="16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hlinkClick r:id="rId3" action="ppaction://hlinksldjump"/>
              </a:rPr>
              <a:t>Overview of the website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4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Made validations in the registration form using javascript.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 b="1">
                <a:solidFill>
                  <a:srgbClr val="000000"/>
                </a:solidFill>
              </a:rPr>
              <a:t>First and last name, city, state and country must contain only alphabets.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 b="1">
                <a:solidFill>
                  <a:srgbClr val="000000"/>
                </a:solidFill>
              </a:rPr>
              <a:t>Phone no. and pin code must contain only digits of size 10 and 6 respectively.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 b="1">
                <a:solidFill>
                  <a:srgbClr val="000000"/>
                </a:solidFill>
              </a:rPr>
              <a:t>Roll no. will be half-filled according to the branch and year of study.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 b="1">
                <a:solidFill>
                  <a:srgbClr val="000000"/>
                </a:solidFill>
              </a:rPr>
              <a:t>Password must be of 8 or more characters and must  contain at least 1 uppercase, 1 lowercase and 1 digit.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 b="1">
                <a:solidFill>
                  <a:srgbClr val="000000"/>
                </a:solidFill>
              </a:rPr>
              <a:t>Unmatching of passwords will give an alert message.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387" name="Google Shape;387;p46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27/02/2019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5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7650" y="125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 Signup Form:</a:t>
            </a:r>
            <a:endParaRPr lang="en-GB"/>
          </a:p>
        </p:txBody>
      </p:sp>
      <p:sp>
        <p:nvSpPr>
          <p:cNvPr id="393" name="Google Shape;393;p47"/>
          <p:cNvSpPr txBox="1"/>
          <p:nvPr/>
        </p:nvSpPr>
        <p:spPr>
          <a:xfrm>
            <a:off x="6096750" y="6520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27/02/2019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5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251" y="2114889"/>
            <a:ext cx="2706941" cy="152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56701" y="2114900"/>
            <a:ext cx="2595226" cy="145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74389" y="3636800"/>
            <a:ext cx="2595222" cy="14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402" name="Google Shape;402;p4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Working of sign-up form using php.</a:t>
            </a:r>
            <a:endParaRPr sz="1600"/>
          </a:p>
        </p:txBody>
      </p:sp>
      <p:sp>
        <p:nvSpPr>
          <p:cNvPr id="403" name="Google Shape;403;p48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27/02/2019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5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409" name="Google Shape;409;p4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16IT8012: </a:t>
            </a:r>
            <a:r>
              <a:rPr lang="en-GB" sz="1400"/>
              <a:t>Created the admin login page and checks for the valid login details.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16IT8024: </a:t>
            </a:r>
            <a:r>
              <a:rPr lang="en-GB" sz="1400"/>
              <a:t>Created the student login page and checks for the valid details.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16IT8067: </a:t>
            </a:r>
            <a:r>
              <a:rPr lang="en-GB" sz="1400"/>
              <a:t>Made presentation.</a:t>
            </a:r>
            <a:endParaRPr sz="1400"/>
          </a:p>
        </p:txBody>
      </p:sp>
      <p:sp>
        <p:nvSpPr>
          <p:cNvPr id="410" name="Google Shape;410;p4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06/03/2019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6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Created the admin’s login page and checks whether it is a valid admin or not.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Created the student’s login page and checks whether it is a valid entry or not.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Connected the registration form of the student to the database so that all the entered details of the student is stored in the table ‘student_details’.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Added image field in the student’s registration form.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417" name="Google Shape;417;p50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06/03/2019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6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423" name="Google Shape;423;p5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Giving access to the admin for accepting or modifying the student’s database.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Display the proper pages after logging in.</a:t>
            </a:r>
            <a:endParaRPr sz="1600"/>
          </a:p>
        </p:txBody>
      </p:sp>
      <p:sp>
        <p:nvSpPr>
          <p:cNvPr id="424" name="Google Shape;424;p5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06/03/2019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6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</a:t>
            </a:r>
            <a:endParaRPr lang="en-GB"/>
          </a:p>
        </p:txBody>
      </p:sp>
      <p:sp>
        <p:nvSpPr>
          <p:cNvPr id="409" name="Google Shape;409;p4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 dirty="0">
                <a:solidFill>
                  <a:srgbClr val="000000"/>
                </a:solidFill>
              </a:rPr>
              <a:t>16IT8012: </a:t>
            </a:r>
            <a:r>
              <a:rPr lang="en-GB" sz="1400" dirty="0"/>
              <a:t>Created the admin login page and checks for the valid login details.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 dirty="0">
                <a:solidFill>
                  <a:srgbClr val="000000"/>
                </a:solidFill>
              </a:rPr>
              <a:t>16IT8024: </a:t>
            </a:r>
            <a:r>
              <a:rPr lang="en-GB" sz="1400" dirty="0"/>
              <a:t>Created the student login page and checks for the valid details.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 dirty="0">
                <a:solidFill>
                  <a:srgbClr val="000000"/>
                </a:solidFill>
              </a:rPr>
              <a:t>16IT8067: </a:t>
            </a:r>
            <a:r>
              <a:rPr lang="en-GB" sz="1400" dirty="0"/>
              <a:t>Made presentation.</a:t>
            </a:r>
            <a:endParaRPr sz="1400" dirty="0"/>
          </a:p>
        </p:txBody>
      </p:sp>
      <p:sp>
        <p:nvSpPr>
          <p:cNvPr id="410" name="Google Shape;410;p49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13/03/2019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7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Did 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Created the admin’s login page and checks whether it is a valid admin or not.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Created the student’s login page and checks whether it is a valid entry or not.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Connected the registration form of the student to the database so that all the entered details of the student is stored in the table ‘student_details’.</a:t>
            </a:r>
            <a:endParaRPr b="1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-GB" b="1">
                <a:solidFill>
                  <a:srgbClr val="000000"/>
                </a:solidFill>
              </a:rPr>
              <a:t>Added image field in the student’s registration form.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417" name="Google Shape;417;p50"/>
          <p:cNvSpPr txBox="1"/>
          <p:nvPr/>
        </p:nvSpPr>
        <p:spPr>
          <a:xfrm>
            <a:off x="6098550" y="4543800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13/03/2019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7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 lang="en-GB"/>
          </a:p>
        </p:txBody>
      </p:sp>
      <p:sp>
        <p:nvSpPr>
          <p:cNvPr id="423" name="Google Shape;423;p5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 more web pages and link it to the current home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Giving access to the admin for accepting or modifying the student’s database.</a:t>
            </a:r>
            <a:endParaRPr sz="1600"/>
          </a:p>
        </p:txBody>
      </p:sp>
      <p:sp>
        <p:nvSpPr>
          <p:cNvPr id="424" name="Google Shape;424;p5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13/03/2019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7</a:t>
            </a:r>
            <a:endParaRPr b="1" dirty="0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Details</a:t>
            </a:r>
            <a:endParaRPr lang="en-GB"/>
          </a:p>
        </p:txBody>
      </p:sp>
      <p:sp>
        <p:nvSpPr>
          <p:cNvPr id="160" name="Google Shape;160;p20"/>
          <p:cNvSpPr txBox="1"/>
          <p:nvPr/>
        </p:nvSpPr>
        <p:spPr>
          <a:xfrm>
            <a:off x="729500" y="2077850"/>
            <a:ext cx="76884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727800" y="1487900"/>
            <a:ext cx="7688400" cy="27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 panose="020F0502020204030203"/>
              <a:buChar char="●"/>
            </a:pPr>
            <a:r>
              <a:rPr lang="en-GB" sz="1300" b="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There will be two types of accounts: One for the administrator and other for the users. Two separate login systems need to be created.</a:t>
            </a: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 panose="020F0502020204030203"/>
              <a:buChar char="●"/>
            </a:pPr>
            <a:r>
              <a:rPr lang="en-GB" sz="1300" b="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Administrator is having the right to access the student’s database, add new student’s data, delete any student’s data or update the same.</a:t>
            </a: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 panose="020F0502020204030203"/>
              <a:buChar char="●"/>
            </a:pPr>
            <a:r>
              <a:rPr lang="en-GB" sz="1300" b="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User or students need to register first by filling up a standard registration form with the fields like Name, Roll No, Branch, Contact No, Address. </a:t>
            </a: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 panose="020F0502020204030203"/>
              <a:buChar char="●"/>
            </a:pPr>
            <a:r>
              <a:rPr lang="en-GB" sz="1300" b="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registration request should go to the administrator. Upon acceptance the registration request, the administrator activates the account.</a:t>
            </a:r>
            <a:endParaRPr sz="1300" b="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7030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Front-end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 lang="en-GB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HTML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CSS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Javascript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Back-end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 lang="en-GB"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PHP 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 b="1">
                <a:solidFill>
                  <a:srgbClr val="000000"/>
                </a:solidFill>
              </a:rPr>
              <a:t>MySQL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229025" y="4378125"/>
            <a:ext cx="2319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Date: 16/01/2019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Week: 1</a:t>
            </a:r>
            <a:endParaRPr b="1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website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6912</Words>
  <Application>WPS Presentation</Application>
  <PresentationFormat>On-screen Show (16:9)</PresentationFormat>
  <Paragraphs>398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Arial</vt:lpstr>
      <vt:lpstr>SimSun</vt:lpstr>
      <vt:lpstr>Wingdings</vt:lpstr>
      <vt:lpstr>Arial</vt:lpstr>
      <vt:lpstr>Raleway</vt:lpstr>
      <vt:lpstr>Lato</vt:lpstr>
      <vt:lpstr>Microsoft YaHei</vt:lpstr>
      <vt:lpstr>Arial Unicode MS</vt:lpstr>
      <vt:lpstr>Streamline</vt:lpstr>
      <vt:lpstr>Project</vt:lpstr>
      <vt:lpstr>Problem statement</vt:lpstr>
      <vt:lpstr>Outline</vt:lpstr>
      <vt:lpstr>Project Details</vt:lpstr>
      <vt:lpstr>The registration request should go to the administrator. Upon acceptance the registration request, the administrator activates the account.</vt:lpstr>
      <vt:lpstr>Tools Used</vt:lpstr>
      <vt:lpstr>Tools</vt:lpstr>
      <vt:lpstr>Tools</vt:lpstr>
      <vt:lpstr>Overview of the website</vt:lpstr>
      <vt:lpstr>PowerPoint 演示文稿</vt:lpstr>
      <vt:lpstr>Information architecture</vt:lpstr>
      <vt:lpstr>Division</vt:lpstr>
      <vt:lpstr>PowerPoint 演示文稿</vt:lpstr>
      <vt:lpstr>Home Page:</vt:lpstr>
      <vt:lpstr>Tasks</vt:lpstr>
      <vt:lpstr>Division</vt:lpstr>
      <vt:lpstr>Entity - Relationship Model</vt:lpstr>
      <vt:lpstr>PowerPoint 演示文稿</vt:lpstr>
      <vt:lpstr>PowerPoint 演示文稿</vt:lpstr>
      <vt:lpstr>What we Did ?</vt:lpstr>
      <vt:lpstr>Student Home Page:</vt:lpstr>
      <vt:lpstr>Tasks</vt:lpstr>
      <vt:lpstr>Division</vt:lpstr>
      <vt:lpstr>What we Did ?</vt:lpstr>
      <vt:lpstr>Validations Code:</vt:lpstr>
      <vt:lpstr>Admin’s Database:</vt:lpstr>
      <vt:lpstr>Student’s Database:</vt:lpstr>
      <vt:lpstr>Tasks</vt:lpstr>
      <vt:lpstr>Division</vt:lpstr>
      <vt:lpstr>What we Did ?</vt:lpstr>
      <vt:lpstr>Student Signup Form:</vt:lpstr>
      <vt:lpstr>Tasks</vt:lpstr>
      <vt:lpstr>Division</vt:lpstr>
      <vt:lpstr>What we Did ?</vt:lpstr>
      <vt:lpstr>Tasks</vt:lpstr>
      <vt:lpstr>Division</vt:lpstr>
      <vt:lpstr>What we Did ?</vt:lpstr>
      <vt:lpstr>Tasks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  Project</dc:title>
  <dc:creator/>
  <cp:lastModifiedBy>Kirti</cp:lastModifiedBy>
  <cp:revision>2</cp:revision>
  <dcterms:created xsi:type="dcterms:W3CDTF">2019-03-11T16:59:13Z</dcterms:created>
  <dcterms:modified xsi:type="dcterms:W3CDTF">2019-03-11T16:59:37Z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